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obster"/>
      <p:regular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jVhaVIz+fvx7R7TWCQPVyhAFkQ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regular.fntdata"/><Relationship Id="rId21" Type="http://schemas.openxmlformats.org/officeDocument/2006/relationships/font" Target="fonts/Lobster-regular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8a5a098de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8a5a098d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8a5a098de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8a5a098de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8a5a098de_1_27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g78a5a098de_1_27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g78a5a098de_1_27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78a5a098de_1_27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g78a5a098de_1_27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g78a5a098de_1_27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g78a5a098de_1_2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g78a5a098de_1_27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g78a5a098de_1_2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78a5a098de_1_27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g78a5a098de_1_2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g78a5a098de_1_2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8a5a098de_1_28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g78a5a098de_1_28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g78a5a098de_1_28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78a5a098de_1_28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g78a5a098de_1_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g78a5a098de_1_2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g78a5a098de_1_2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8a5a098de_1_29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g78a5a098de_1_29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g78a5a098de_1_2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78a5a098de_1_29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g78a5a098de_1_29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g78a5a098de_1_29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" name="Google Shape;115;g78a5a098de_1_29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6" name="Google Shape;116;g78a5a098de_1_2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8a5a098de_1_30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g78a5a098de_1_3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Google Shape;120;g78a5a098de_1_30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78a5a098de_1_30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g78a5a098de_1_30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g78a5a098de_1_30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8a5a098de_1_30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g78a5a098de_1_30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7" name="Google Shape;127;g78a5a098de_1_30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78a5a098de_1_30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g78a5a098de_1_30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0" name="Google Shape;130;g78a5a098de_1_30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1" name="Google Shape;131;g78a5a098de_1_30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g78a5a098de_1_31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4" name="Google Shape;134;g78a5a098de_1_3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g78a5a098de_1_3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g78a5a098de_1_31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g78a5a098de_1_3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a5a098de_1_3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g78a5a098de_1_3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1" name="Google Shape;141;g78a5a098de_1_3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g78a5a098de_1_3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g78a5a098de_1_3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" name="Google Shape;144;g78a5a098de_1_32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5" name="Google Shape;145;g78a5a098de_1_3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g78a5a098de_1_3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a5a098de_1_33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g78a5a098de_1_3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g78a5a098de_1_3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2" name="Google Shape;152;g78a5a098de_1_3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g78a5a098de_1_3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g78a5a098de_1_33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g78a5a098de_1_3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g78a5a098de_1_3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8a5a098de_1_3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8a5a098de_1_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g78a5a098de_1_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" name="Google Shape;85;g78a5a098de_1_2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RyUMY_2pDB0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>
            <p:ph type="ctrTitle"/>
          </p:nvPr>
        </p:nvSpPr>
        <p:spPr>
          <a:xfrm>
            <a:off x="311708" y="14424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Моя школа</a:t>
            </a:r>
            <a:endParaRPr/>
          </a:p>
        </p:txBody>
      </p:sp>
      <p:sp>
        <p:nvSpPr>
          <p:cNvPr id="164" name="Google Shape;164;p1"/>
          <p:cNvSpPr txBox="1"/>
          <p:nvPr>
            <p:ph idx="1" type="subTitle"/>
          </p:nvPr>
        </p:nvSpPr>
        <p:spPr>
          <a:xfrm>
            <a:off x="0" y="3495075"/>
            <a:ext cx="9020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2000"/>
              <a:t>Підготувала Головченко Тетяна Русланівна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2000"/>
              <a:t>студентка 1 курсу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2000"/>
              <a:t>фізико-математичного факультету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2000"/>
              <a:t>Південноукраїнського національного педагогічного університету імені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 sz="2000"/>
              <a:t>К.Д. Ушинського</a:t>
            </a:r>
            <a:endParaRPr sz="2000"/>
          </a:p>
        </p:txBody>
      </p:sp>
      <p:sp>
        <p:nvSpPr>
          <p:cNvPr id="165" name="Google Shape;165;p1"/>
          <p:cNvSpPr txBox="1"/>
          <p:nvPr>
            <p:ph idx="1" type="subTitle"/>
          </p:nvPr>
        </p:nvSpPr>
        <p:spPr>
          <a:xfrm>
            <a:off x="8566424" y="4543403"/>
            <a:ext cx="577576" cy="60009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1</a:t>
            </a:r>
            <a:endParaRPr/>
          </a:p>
        </p:txBody>
      </p:sp>
      <p:pic>
        <p:nvPicPr>
          <p:cNvPr id="166" name="Google Shape;1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2174" y="97777"/>
            <a:ext cx="5392602" cy="33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/>
          <p:nvPr/>
        </p:nvSpPr>
        <p:spPr>
          <a:xfrm>
            <a:off x="1977600" y="1378850"/>
            <a:ext cx="5188800" cy="21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ru" sz="2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Дякую за увагу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641050" y="1112750"/>
            <a:ext cx="1088700" cy="26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5926675" y="2265500"/>
            <a:ext cx="399300" cy="3630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"/>
          <p:cNvSpPr txBox="1"/>
          <p:nvPr/>
        </p:nvSpPr>
        <p:spPr>
          <a:xfrm>
            <a:off x="8608466" y="4564423"/>
            <a:ext cx="535534" cy="5790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ru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 txBox="1"/>
          <p:nvPr>
            <p:ph type="title"/>
          </p:nvPr>
        </p:nvSpPr>
        <p:spPr>
          <a:xfrm>
            <a:off x="727650" y="5572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"/>
              <a:t>Історія моєї школи</a:t>
            </a:r>
            <a:endParaRPr/>
          </a:p>
        </p:txBody>
      </p:sp>
      <p:sp>
        <p:nvSpPr>
          <p:cNvPr id="172" name="Google Shape;172;p2"/>
          <p:cNvSpPr txBox="1"/>
          <p:nvPr>
            <p:ph idx="1" type="body"/>
          </p:nvPr>
        </p:nvSpPr>
        <p:spPr>
          <a:xfrm>
            <a:off x="727650" y="1570625"/>
            <a:ext cx="3112800" cy="26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" sz="2000"/>
              <a:t>Збудована у 1968 році.  Вперше реставрована в 1979. Вдруге реставрована в 2018 році. У цьому ж році Маяківська ЗСО отримала назву Маяківський  НВК “ЗЗСО І-ІІІ ст - ЗДО” </a:t>
            </a:r>
            <a:endParaRPr sz="2000"/>
          </a:p>
        </p:txBody>
      </p:sp>
      <p:sp>
        <p:nvSpPr>
          <p:cNvPr id="173" name="Google Shape;173;p2"/>
          <p:cNvSpPr txBox="1"/>
          <p:nvPr>
            <p:ph idx="1" type="body"/>
          </p:nvPr>
        </p:nvSpPr>
        <p:spPr>
          <a:xfrm>
            <a:off x="4022075" y="3920000"/>
            <a:ext cx="4836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" sz="1600"/>
              <a:t>Фото після 2-ї реставрації, 2018 р</a:t>
            </a:r>
            <a:endParaRPr sz="1600"/>
          </a:p>
        </p:txBody>
      </p:sp>
      <p:pic>
        <p:nvPicPr>
          <p:cNvPr id="174" name="Google Shape;1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2088" y="1204873"/>
            <a:ext cx="4836874" cy="2602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"/>
          <p:cNvSpPr txBox="1"/>
          <p:nvPr>
            <p:ph idx="4294967295" type="subTitle"/>
          </p:nvPr>
        </p:nvSpPr>
        <p:spPr>
          <a:xfrm>
            <a:off x="8608466" y="4564423"/>
            <a:ext cx="535534" cy="5790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ru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>
            <p:ph type="title"/>
          </p:nvPr>
        </p:nvSpPr>
        <p:spPr>
          <a:xfrm>
            <a:off x="727650" y="5571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"/>
              <a:t>Що змінилось ?</a:t>
            </a:r>
            <a:endParaRPr/>
          </a:p>
        </p:txBody>
      </p:sp>
      <p:sp>
        <p:nvSpPr>
          <p:cNvPr id="181" name="Google Shape;181;p3"/>
          <p:cNvSpPr txBox="1"/>
          <p:nvPr>
            <p:ph idx="1" type="body"/>
          </p:nvPr>
        </p:nvSpPr>
        <p:spPr>
          <a:xfrm>
            <a:off x="557050" y="1719700"/>
            <a:ext cx="4256100" cy="3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700"/>
              <a:t>На жаль, я не змогла знайти фото старої школи, але я спробую описати різницю між старою та новою.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ru" sz="1700"/>
              <a:t>По-перше, збудували окремий корпус молодшої школи. Таким чином відокремили дітей 1-4 класів та 5-11, створивши кожній групі школярів свою атмосферу.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700"/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3">
            <a:alphaModFix/>
          </a:blip>
          <a:srcRect b="16506" l="0" r="11079" t="0"/>
          <a:stretch/>
        </p:blipFill>
        <p:spPr>
          <a:xfrm>
            <a:off x="4735600" y="189312"/>
            <a:ext cx="3066993" cy="20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"/>
          <p:cNvSpPr txBox="1"/>
          <p:nvPr>
            <p:ph idx="1" type="body"/>
          </p:nvPr>
        </p:nvSpPr>
        <p:spPr>
          <a:xfrm>
            <a:off x="4735600" y="2182868"/>
            <a:ext cx="4836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" sz="1600"/>
              <a:t>Вхід старшої школи </a:t>
            </a:r>
            <a:endParaRPr sz="1600"/>
          </a:p>
        </p:txBody>
      </p:sp>
      <p:pic>
        <p:nvPicPr>
          <p:cNvPr id="184" name="Google Shape;184;p3"/>
          <p:cNvPicPr preferRelativeResize="0"/>
          <p:nvPr/>
        </p:nvPicPr>
        <p:blipFill rotWithShape="1">
          <a:blip r:embed="rId4">
            <a:alphaModFix/>
          </a:blip>
          <a:srcRect b="24766" l="13830" r="0" t="0"/>
          <a:stretch/>
        </p:blipFill>
        <p:spPr>
          <a:xfrm>
            <a:off x="6077000" y="2554397"/>
            <a:ext cx="3067000" cy="178198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 txBox="1"/>
          <p:nvPr>
            <p:ph idx="1" type="body"/>
          </p:nvPr>
        </p:nvSpPr>
        <p:spPr>
          <a:xfrm>
            <a:off x="4307100" y="4244432"/>
            <a:ext cx="4836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" sz="1600"/>
              <a:t>Вхід молодшої школи </a:t>
            </a:r>
            <a:endParaRPr sz="1600"/>
          </a:p>
        </p:txBody>
      </p:sp>
      <p:sp>
        <p:nvSpPr>
          <p:cNvPr id="186" name="Google Shape;186;p3"/>
          <p:cNvSpPr txBox="1"/>
          <p:nvPr/>
        </p:nvSpPr>
        <p:spPr>
          <a:xfrm>
            <a:off x="8608466" y="4564423"/>
            <a:ext cx="535534" cy="5790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ru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 txBox="1"/>
          <p:nvPr>
            <p:ph type="title"/>
          </p:nvPr>
        </p:nvSpPr>
        <p:spPr>
          <a:xfrm>
            <a:off x="727650" y="5859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"/>
              <a:t>Що змінилось ?</a:t>
            </a:r>
            <a:endParaRPr/>
          </a:p>
        </p:txBody>
      </p:sp>
      <p:sp>
        <p:nvSpPr>
          <p:cNvPr id="192" name="Google Shape;192;p4"/>
          <p:cNvSpPr txBox="1"/>
          <p:nvPr>
            <p:ph idx="1" type="body"/>
          </p:nvPr>
        </p:nvSpPr>
        <p:spPr>
          <a:xfrm>
            <a:off x="296625" y="1590300"/>
            <a:ext cx="44301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700"/>
              <a:t>По-друге, збільшили площу кабінетів та оснастили їх відповідними приладами, які допомагають учням краще засвоювати матеріал у навчанні.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ru" sz="1700"/>
              <a:t>По-третє, приділили чималу увагу фізичному розвитку дітей. На території школи було збудовано стадіон та окремий двоповерховий спортивний комплекс, у якому проходять заняття з рукопашного бою, боксу, футболу та ін.</a:t>
            </a:r>
            <a:endParaRPr/>
          </a:p>
        </p:txBody>
      </p:sp>
      <p:pic>
        <p:nvPicPr>
          <p:cNvPr id="193" name="Google Shape;19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6772" y="2261759"/>
            <a:ext cx="3347228" cy="22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0625" y="0"/>
            <a:ext cx="3558675" cy="22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/>
          <p:nvPr/>
        </p:nvSpPr>
        <p:spPr>
          <a:xfrm>
            <a:off x="8608466" y="4564423"/>
            <a:ext cx="535534" cy="5790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ru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7400" y="0"/>
            <a:ext cx="5376600" cy="336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29406"/>
            <a:ext cx="4968300" cy="33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 txBox="1"/>
          <p:nvPr>
            <p:ph idx="1" type="body"/>
          </p:nvPr>
        </p:nvSpPr>
        <p:spPr>
          <a:xfrm>
            <a:off x="0" y="4712400"/>
            <a:ext cx="331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" sz="1600"/>
              <a:t>Фото стадіону</a:t>
            </a:r>
            <a:endParaRPr sz="1600"/>
          </a:p>
        </p:txBody>
      </p:sp>
      <p:sp>
        <p:nvSpPr>
          <p:cNvPr id="203" name="Google Shape;203;p5"/>
          <p:cNvSpPr txBox="1"/>
          <p:nvPr>
            <p:ph idx="1" type="body"/>
          </p:nvPr>
        </p:nvSpPr>
        <p:spPr>
          <a:xfrm>
            <a:off x="5833800" y="3350551"/>
            <a:ext cx="331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" sz="1600"/>
              <a:t>Фото спортзалу</a:t>
            </a:r>
            <a:endParaRPr sz="1600"/>
          </a:p>
        </p:txBody>
      </p:sp>
      <p:sp>
        <p:nvSpPr>
          <p:cNvPr id="204" name="Google Shape;204;p5"/>
          <p:cNvSpPr txBox="1"/>
          <p:nvPr/>
        </p:nvSpPr>
        <p:spPr>
          <a:xfrm>
            <a:off x="8608466" y="4564423"/>
            <a:ext cx="535534" cy="5790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ru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672661" y="1019504"/>
            <a:ext cx="1103587" cy="34684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/>
          <p:nvPr>
            <p:ph idx="1" type="body"/>
          </p:nvPr>
        </p:nvSpPr>
        <p:spPr>
          <a:xfrm>
            <a:off x="2716029" y="233111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ru" sz="1600"/>
              <a:t>Фото спортивного комплексу</a:t>
            </a:r>
            <a:endParaRPr sz="1600"/>
          </a:p>
        </p:txBody>
      </p:sp>
      <p:pic>
        <p:nvPicPr>
          <p:cNvPr id="211" name="Google Shape;21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0225" y="2747025"/>
            <a:ext cx="3678249" cy="23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5421" y="-3"/>
            <a:ext cx="3678249" cy="245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563" y="-23237"/>
            <a:ext cx="3261374" cy="24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8608466" y="4564423"/>
            <a:ext cx="535534" cy="5790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ru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656216" y="860612"/>
            <a:ext cx="1151069" cy="62394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319" y="2747025"/>
            <a:ext cx="3603849" cy="239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Таня\Университет\1 курс\Информатика\Практика\5\Презентация\Математика.png" id="221" name="Google Shape;2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355" y="-1"/>
            <a:ext cx="5151645" cy="286294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C:\Users\admin\Desktop\Таня\Университет\1 курс\Информатика\Практика\5\Презентация\Биология.png" id="222" name="Google Shape;22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9751" y="2522483"/>
            <a:ext cx="4824249" cy="262101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23" name="Google Shape;223;p7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"/>
              <a:t>Наші кабінети </a:t>
            </a:r>
            <a:endParaRPr/>
          </a:p>
        </p:txBody>
      </p:sp>
      <p:sp>
        <p:nvSpPr>
          <p:cNvPr id="224" name="Google Shape;224;p7"/>
          <p:cNvSpPr/>
          <p:nvPr/>
        </p:nvSpPr>
        <p:spPr>
          <a:xfrm>
            <a:off x="774100" y="1112750"/>
            <a:ext cx="1209600" cy="26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8608466" y="4564423"/>
            <a:ext cx="535534" cy="5790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ru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b="0" i="0" sz="16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:\Users\admin\Desktop\Таня\Университет\1 курс\Информатика\Практика\5\Презентация\Физика.png" id="226" name="Google Shape;22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700542"/>
            <a:ext cx="4365171" cy="244295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C:\Users\admin\Desktop\Таня\Университет\1 курс\Информатика\Практика\5\Презентация\Психология.png" id="227" name="Google Shape;22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85198"/>
            <a:ext cx="4038601" cy="223721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8a5a098de_1_90"/>
          <p:cNvSpPr/>
          <p:nvPr/>
        </p:nvSpPr>
        <p:spPr>
          <a:xfrm>
            <a:off x="628950" y="1064375"/>
            <a:ext cx="1294200" cy="47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78a5a098de_1_90"/>
          <p:cNvSpPr/>
          <p:nvPr/>
        </p:nvSpPr>
        <p:spPr>
          <a:xfrm>
            <a:off x="3713250" y="1731150"/>
            <a:ext cx="1717500" cy="168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Lobster"/>
                <a:ea typeface="Lobster"/>
                <a:cs typeface="Lobster"/>
                <a:sym typeface="Lobster"/>
              </a:rPr>
              <a:t>Асоціації про школу</a:t>
            </a:r>
            <a:endParaRPr sz="2000"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234" name="Google Shape;234;g78a5a098de_1_90"/>
          <p:cNvCxnSpPr/>
          <p:nvPr/>
        </p:nvCxnSpPr>
        <p:spPr>
          <a:xfrm rot="10800000">
            <a:off x="2733425" y="1572425"/>
            <a:ext cx="1100700" cy="5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5" name="Google Shape;235;g78a5a098de_1_90"/>
          <p:cNvCxnSpPr/>
          <p:nvPr/>
        </p:nvCxnSpPr>
        <p:spPr>
          <a:xfrm flipH="1" rot="10800000">
            <a:off x="5309800" y="1584425"/>
            <a:ext cx="110070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6" name="Google Shape;236;g78a5a098de_1_90"/>
          <p:cNvCxnSpPr/>
          <p:nvPr/>
        </p:nvCxnSpPr>
        <p:spPr>
          <a:xfrm flipH="1">
            <a:off x="2728622" y="3069369"/>
            <a:ext cx="1110300" cy="7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7" name="Google Shape;237;g78a5a098de_1_90"/>
          <p:cNvCxnSpPr/>
          <p:nvPr/>
        </p:nvCxnSpPr>
        <p:spPr>
          <a:xfrm>
            <a:off x="5202178" y="3117769"/>
            <a:ext cx="1135800" cy="7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8" name="Google Shape;238;g78a5a098de_1_90"/>
          <p:cNvSpPr/>
          <p:nvPr/>
        </p:nvSpPr>
        <p:spPr>
          <a:xfrm>
            <a:off x="822425" y="725725"/>
            <a:ext cx="1906200" cy="92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bster"/>
                <a:ea typeface="Lobster"/>
                <a:cs typeface="Lobster"/>
                <a:sym typeface="Lobster"/>
              </a:rPr>
              <a:t>1-4 клас :</a:t>
            </a:r>
            <a:endParaRPr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bster"/>
                <a:ea typeface="Lobster"/>
                <a:cs typeface="Lobster"/>
                <a:sym typeface="Lobster"/>
              </a:rPr>
              <a:t>Вчитель, портфель, малюнки, олівці, ручка.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39" name="Google Shape;239;g78a5a098de_1_90"/>
          <p:cNvSpPr/>
          <p:nvPr/>
        </p:nvSpPr>
        <p:spPr>
          <a:xfrm>
            <a:off x="6337975" y="3858475"/>
            <a:ext cx="1906200" cy="92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bster"/>
                <a:ea typeface="Lobster"/>
                <a:cs typeface="Lobster"/>
                <a:sym typeface="Lobster"/>
              </a:rPr>
              <a:t>Вчителі : </a:t>
            </a:r>
            <a:endParaRPr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bster"/>
                <a:ea typeface="Lobster"/>
                <a:cs typeface="Lobster"/>
                <a:sym typeface="Lobster"/>
              </a:rPr>
              <a:t>Учні, журнал, іспити, контрольні роботи, оцінки.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0" name="Google Shape;240;g78a5a098de_1_90"/>
          <p:cNvSpPr/>
          <p:nvPr/>
        </p:nvSpPr>
        <p:spPr>
          <a:xfrm>
            <a:off x="6410500" y="725725"/>
            <a:ext cx="1906200" cy="92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bster"/>
                <a:ea typeface="Lobster"/>
                <a:cs typeface="Lobster"/>
                <a:sym typeface="Lobster"/>
              </a:rPr>
              <a:t>5-8 клас :</a:t>
            </a:r>
            <a:endParaRPr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bster"/>
                <a:ea typeface="Lobster"/>
                <a:cs typeface="Lobster"/>
                <a:sym typeface="Lobster"/>
              </a:rPr>
              <a:t>Вчитель, урок, перерва, оцінки, знання.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1" name="Google Shape;241;g78a5a098de_1_90"/>
          <p:cNvSpPr/>
          <p:nvPr/>
        </p:nvSpPr>
        <p:spPr>
          <a:xfrm>
            <a:off x="822425" y="3771300"/>
            <a:ext cx="1906200" cy="92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bster"/>
                <a:ea typeface="Lobster"/>
                <a:cs typeface="Lobster"/>
                <a:sym typeface="Lobster"/>
              </a:rPr>
              <a:t>9-11 клас :</a:t>
            </a:r>
            <a:endParaRPr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obster"/>
                <a:ea typeface="Lobster"/>
                <a:cs typeface="Lobster"/>
                <a:sym typeface="Lobster"/>
              </a:rPr>
              <a:t>Вчитель, випускний, іспити, оцінки, атестат.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8a5a098de_1_262"/>
          <p:cNvSpPr txBox="1"/>
          <p:nvPr>
            <p:ph type="title"/>
          </p:nvPr>
        </p:nvSpPr>
        <p:spPr>
          <a:xfrm>
            <a:off x="729450" y="59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Відео на тему : “Моя школа”</a:t>
            </a:r>
            <a:endParaRPr/>
          </a:p>
        </p:txBody>
      </p:sp>
      <p:pic>
        <p:nvPicPr>
          <p:cNvPr descr="Підготувала Головченко Тетяна Русланівна студентка 1 курсу  фізико-математичного факультету Південноукраїнського національного педагогічного університету імені К.Д. Ушинського" id="247" name="Google Shape;247;g78a5a098de_1_262" title="Маяківський НВК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625" y="1208000"/>
            <a:ext cx="5164650" cy="38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</cp:coreProperties>
</file>